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71" r:id="rId12"/>
    <p:sldId id="266" r:id="rId13"/>
    <p:sldId id="273" r:id="rId14"/>
    <p:sldId id="267" r:id="rId15"/>
    <p:sldId id="272" r:id="rId16"/>
    <p:sldId id="268" r:id="rId17"/>
    <p:sldId id="27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29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54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64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42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6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4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52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47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1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393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5217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6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586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35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636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6030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599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6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2330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18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556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229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70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0437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146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9603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429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1159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2602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7527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74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96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0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5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592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5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11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3D04AF-293C-4A4C-B6B3-EAB0F6D61E66}" type="datetimeFigureOut">
              <a:rPr lang="en-ID" smtClean="0"/>
              <a:t>27/10/2024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45512B-B9AF-4EFC-9B92-89DE056608A6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2BC9-0846-266E-FE9B-A3F9B826F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sz="4000" b="1" dirty="0"/>
              <a:t>AL QUR’AN SEBAGAI SUMBER LITERASI</a:t>
            </a:r>
            <a:br>
              <a:rPr lang="en-ID" sz="4000" b="1" dirty="0"/>
            </a:br>
            <a:r>
              <a:rPr lang="en-ID" sz="4000" b="1" dirty="0"/>
              <a:t> YANG ADAPTIF BAGI GEN Z </a:t>
            </a:r>
            <a:br>
              <a:rPr lang="en-ID" sz="4000" b="1" dirty="0"/>
            </a:br>
            <a:r>
              <a:rPr lang="en-ID" sz="4000" b="1" dirty="0"/>
              <a:t>DALAM MENENTUKAN JATI DIRI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83B542-1210-3705-B440-7CE75DD63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793226"/>
            <a:ext cx="3581400" cy="1629951"/>
          </a:xfrm>
        </p:spPr>
        <p:txBody>
          <a:bodyPr>
            <a:normAutofit/>
          </a:bodyPr>
          <a:lstStyle/>
          <a:p>
            <a:r>
              <a:rPr lang="en-ID" sz="2400" b="1" dirty="0"/>
              <a:t>SURAKHMAD</a:t>
            </a:r>
          </a:p>
          <a:p>
            <a:endParaRPr lang="en-ID" sz="2400" b="1" dirty="0"/>
          </a:p>
          <a:p>
            <a:r>
              <a:rPr lang="en-ID" b="1" dirty="0"/>
              <a:t>MAJELIS DIKDASMEN DAN PNF</a:t>
            </a:r>
          </a:p>
          <a:p>
            <a:r>
              <a:rPr lang="en-ID" b="1" dirty="0"/>
              <a:t>PDM KABUPATEN  SLEMAN</a:t>
            </a:r>
          </a:p>
        </p:txBody>
      </p:sp>
    </p:spTree>
    <p:extLst>
      <p:ext uri="{BB962C8B-B14F-4D97-AF65-F5344CB8AC3E}">
        <p14:creationId xmlns:p14="http://schemas.microsoft.com/office/powerpoint/2010/main" val="393337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C8BA-D8F4-63CA-D84B-254CD86B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BAGAIMANA NABI BERLITERASI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CFF8-A959-3604-8286-F03A5A844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D" sz="3200" b="1" dirty="0"/>
              <a:t>Nabi Adam AS: </a:t>
            </a:r>
          </a:p>
          <a:p>
            <a:pPr marL="0" indent="0" algn="ctr">
              <a:buNone/>
            </a:pPr>
            <a:endParaRPr lang="en-ID" sz="3200" b="1" dirty="0"/>
          </a:p>
          <a:p>
            <a:pPr marL="0" indent="0" algn="ctr">
              <a:buNone/>
            </a:pPr>
            <a:r>
              <a:rPr lang="ar-SA" sz="4000" b="1" dirty="0">
                <a:solidFill>
                  <a:schemeClr val="tx1"/>
                </a:solidFill>
                <a:cs typeface="+mj-cs"/>
              </a:rPr>
              <a:t>وَعَلَّمَ اٰدَمَ الْاَسْمَاۤءَ كُلَّهَا</a:t>
            </a:r>
            <a:endParaRPr lang="en-US" sz="4000" b="1" dirty="0">
              <a:solidFill>
                <a:schemeClr val="tx1"/>
              </a:solidFill>
              <a:cs typeface="+mj-cs"/>
            </a:endParaRPr>
          </a:p>
          <a:p>
            <a:pPr marL="0" indent="0" algn="ctr">
              <a:buNone/>
            </a:pPr>
            <a:r>
              <a:rPr lang="en-ID" sz="2800" b="1" i="1" dirty="0" err="1"/>
              <a:t>Dia</a:t>
            </a:r>
            <a:r>
              <a:rPr lang="en-ID" sz="2800" b="1" i="1" dirty="0"/>
              <a:t> </a:t>
            </a:r>
            <a:r>
              <a:rPr lang="en-ID" sz="2800" b="1" i="1" dirty="0" err="1"/>
              <a:t>mengajarkan</a:t>
            </a:r>
            <a:r>
              <a:rPr lang="en-ID" sz="2800" b="1" i="1" dirty="0"/>
              <a:t> </a:t>
            </a:r>
            <a:r>
              <a:rPr lang="en-ID" sz="2800" b="1" i="1" dirty="0" err="1"/>
              <a:t>kepada</a:t>
            </a:r>
            <a:r>
              <a:rPr lang="en-ID" sz="2800" b="1" i="1" dirty="0"/>
              <a:t> Adam </a:t>
            </a:r>
            <a:r>
              <a:rPr lang="en-ID" sz="2800" b="1" i="1" dirty="0" err="1"/>
              <a:t>nama</a:t>
            </a:r>
            <a:r>
              <a:rPr lang="en-ID" sz="2800" b="1" i="1" dirty="0"/>
              <a:t> </a:t>
            </a:r>
            <a:r>
              <a:rPr lang="en-ID" sz="2800" b="1" i="1" dirty="0" err="1"/>
              <a:t>nama</a:t>
            </a:r>
            <a:r>
              <a:rPr lang="en-ID" sz="2800" b="1" i="1" dirty="0"/>
              <a:t> (</a:t>
            </a:r>
            <a:r>
              <a:rPr lang="en-ID" sz="2800" b="1" i="1" dirty="0" err="1"/>
              <a:t>benda</a:t>
            </a:r>
            <a:r>
              <a:rPr lang="en-ID" sz="2800" b="1" i="1" dirty="0"/>
              <a:t>) </a:t>
            </a:r>
            <a:r>
              <a:rPr lang="en-ID" sz="2800" b="1" i="1" dirty="0" err="1"/>
              <a:t>seluruhnya</a:t>
            </a:r>
            <a:r>
              <a:rPr lang="en-ID" sz="2800" b="1" i="1" dirty="0"/>
              <a:t>.</a:t>
            </a:r>
          </a:p>
          <a:p>
            <a:pPr marL="0" indent="0" algn="ctr">
              <a:buNone/>
            </a:pPr>
            <a:r>
              <a:rPr lang="en-ID" dirty="0"/>
              <a:t>(Al Baqarah: 31)</a:t>
            </a:r>
          </a:p>
        </p:txBody>
      </p:sp>
    </p:spTree>
    <p:extLst>
      <p:ext uri="{BB962C8B-B14F-4D97-AF65-F5344CB8AC3E}">
        <p14:creationId xmlns:p14="http://schemas.microsoft.com/office/powerpoint/2010/main" val="422661191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C8BA-D8F4-63CA-D84B-254CD86B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BAGAIMANA NABI BERLITERASI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CFF8-A959-3604-8286-F03A5A844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D" sz="3200" b="1" dirty="0"/>
              <a:t>Nabi Ibrahim AS:</a:t>
            </a:r>
          </a:p>
          <a:p>
            <a:pPr marL="0" indent="0" algn="ctr">
              <a:buNone/>
            </a:pPr>
            <a:endParaRPr lang="en-ID" sz="1900" dirty="0"/>
          </a:p>
          <a:p>
            <a:pPr marL="0" indent="0" algn="ctr">
              <a:buNone/>
            </a:pPr>
            <a:r>
              <a:rPr lang="ar-SA" sz="4000" b="1" dirty="0">
                <a:cs typeface="+mj-cs"/>
              </a:rPr>
              <a:t>فَلَمَّا جَنَّ عَلَيْهِ الَّيْلُ رَاٰ كَوْكَبًاۗ قَالَ هٰذَا رَبِّيْۚ</a:t>
            </a:r>
            <a:endParaRPr lang="en-ID" sz="4000" b="1" dirty="0">
              <a:cs typeface="+mj-cs"/>
            </a:endParaRPr>
          </a:p>
          <a:p>
            <a:pPr marL="0" indent="0" algn="ctr">
              <a:buNone/>
            </a:pPr>
            <a:r>
              <a:rPr lang="en-ID" sz="3200" b="1" i="1" dirty="0" err="1"/>
              <a:t>Ketika</a:t>
            </a:r>
            <a:r>
              <a:rPr lang="en-ID" sz="3200" b="1" i="1" dirty="0"/>
              <a:t> </a:t>
            </a:r>
            <a:r>
              <a:rPr lang="en-ID" sz="3200" b="1" i="1" dirty="0" err="1"/>
              <a:t>malam</a:t>
            </a:r>
            <a:r>
              <a:rPr lang="en-ID" sz="3200" b="1" i="1" dirty="0"/>
              <a:t> </a:t>
            </a:r>
            <a:r>
              <a:rPr lang="en-ID" sz="3200" b="1" i="1" dirty="0" err="1"/>
              <a:t>telah</a:t>
            </a:r>
            <a:r>
              <a:rPr lang="en-ID" sz="3200" b="1" i="1" dirty="0"/>
              <a:t> </a:t>
            </a:r>
            <a:r>
              <a:rPr lang="en-ID" sz="3200" b="1" i="1" dirty="0" err="1"/>
              <a:t>menjadi</a:t>
            </a:r>
            <a:r>
              <a:rPr lang="en-ID" sz="3200" b="1" i="1" dirty="0"/>
              <a:t> </a:t>
            </a:r>
            <a:r>
              <a:rPr lang="en-ID" sz="3200" b="1" i="1" dirty="0" err="1"/>
              <a:t>gelap</a:t>
            </a:r>
            <a:r>
              <a:rPr lang="en-ID" sz="3200" b="1" i="1" dirty="0"/>
              <a:t>, </a:t>
            </a:r>
            <a:r>
              <a:rPr lang="en-ID" sz="3200" b="1" i="1" dirty="0" err="1"/>
              <a:t>dia</a:t>
            </a:r>
            <a:r>
              <a:rPr lang="en-ID" sz="3200" b="1" i="1" dirty="0"/>
              <a:t> (Ibrahim) </a:t>
            </a:r>
            <a:r>
              <a:rPr lang="en-ID" sz="3200" b="1" i="1" dirty="0" err="1"/>
              <a:t>melihat</a:t>
            </a:r>
            <a:r>
              <a:rPr lang="en-ID" sz="3200" b="1" i="1" dirty="0"/>
              <a:t> </a:t>
            </a:r>
            <a:r>
              <a:rPr lang="en-ID" sz="3200" b="1" i="1" dirty="0" err="1"/>
              <a:t>sebuah</a:t>
            </a:r>
            <a:r>
              <a:rPr lang="en-ID" sz="3200" b="1" i="1" dirty="0"/>
              <a:t> Bintang </a:t>
            </a:r>
            <a:r>
              <a:rPr lang="en-ID" sz="3200" b="1" i="1" dirty="0" err="1"/>
              <a:t>lalu</a:t>
            </a:r>
            <a:r>
              <a:rPr lang="en-ID" sz="3200" b="1" i="1" dirty="0"/>
              <a:t> </a:t>
            </a:r>
            <a:r>
              <a:rPr lang="en-ID" sz="3200" b="1" i="1" dirty="0" err="1"/>
              <a:t>berkata</a:t>
            </a:r>
            <a:r>
              <a:rPr lang="en-ID" sz="3200" b="1" i="1" dirty="0"/>
              <a:t> “ </a:t>
            </a:r>
            <a:r>
              <a:rPr lang="en-ID" sz="3200" b="1" i="1" dirty="0" err="1"/>
              <a:t>Inilah</a:t>
            </a:r>
            <a:r>
              <a:rPr lang="en-ID" sz="3200" b="1" i="1" dirty="0"/>
              <a:t> </a:t>
            </a:r>
            <a:r>
              <a:rPr lang="en-ID" sz="3200" b="1" i="1" dirty="0" err="1"/>
              <a:t>Tuhanku</a:t>
            </a:r>
            <a:r>
              <a:rPr lang="en-ID" sz="3200" b="1" i="1" dirty="0"/>
              <a:t>” </a:t>
            </a:r>
          </a:p>
          <a:p>
            <a:pPr marL="0" indent="0" algn="ctr">
              <a:buNone/>
            </a:pPr>
            <a:r>
              <a:rPr lang="en-ID" dirty="0"/>
              <a:t>( Al -An ‘Am: 76 )</a:t>
            </a:r>
          </a:p>
        </p:txBody>
      </p:sp>
    </p:spTree>
    <p:extLst>
      <p:ext uri="{BB962C8B-B14F-4D97-AF65-F5344CB8AC3E}">
        <p14:creationId xmlns:p14="http://schemas.microsoft.com/office/powerpoint/2010/main" val="76517062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A45C-B18B-479B-0161-C46DB920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9993-6DF0-F2EA-AEC3-4BF0F45A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19165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+mj-cs"/>
              </a:rPr>
              <a:t>فَلَمَّا رَاَ الْقَمَرَ بَازِغًا قَالَ هٰذَا رَبِّيْۚ</a:t>
            </a:r>
            <a:endParaRPr lang="en-US" sz="4000" b="1" dirty="0">
              <a:solidFill>
                <a:schemeClr val="tx1"/>
              </a:solidFill>
              <a:latin typeface="Traditional Arabic" panose="02020603050405020304" pitchFamily="18" charset="-78"/>
              <a:cs typeface="+mj-cs"/>
            </a:endParaRPr>
          </a:p>
          <a:p>
            <a:pPr marL="0" indent="0" algn="ctr">
              <a:buNone/>
            </a:pPr>
            <a:r>
              <a:rPr lang="en-ID" sz="3200" b="1" i="1" dirty="0" err="1"/>
              <a:t>Lalu</a:t>
            </a:r>
            <a:r>
              <a:rPr lang="en-ID" sz="3200" b="1" i="1" dirty="0"/>
              <a:t> </a:t>
            </a:r>
            <a:r>
              <a:rPr lang="en-ID" sz="3200" b="1" i="1" dirty="0" err="1"/>
              <a:t>Ketika</a:t>
            </a:r>
            <a:r>
              <a:rPr lang="en-ID" sz="3200" b="1" i="1" dirty="0"/>
              <a:t> </a:t>
            </a:r>
            <a:r>
              <a:rPr lang="en-ID" sz="3200" b="1" i="1" dirty="0" err="1"/>
              <a:t>dia</a:t>
            </a:r>
            <a:r>
              <a:rPr lang="en-ID" sz="3200" b="1" i="1" dirty="0"/>
              <a:t> </a:t>
            </a:r>
            <a:r>
              <a:rPr lang="en-ID" sz="3200" b="1" i="1" dirty="0" err="1"/>
              <a:t>melihat</a:t>
            </a:r>
            <a:r>
              <a:rPr lang="en-ID" sz="3200" b="1" i="1" dirty="0"/>
              <a:t> </a:t>
            </a:r>
            <a:r>
              <a:rPr lang="en-ID" sz="3200" b="1" i="1" dirty="0" err="1"/>
              <a:t>bulan</a:t>
            </a:r>
            <a:r>
              <a:rPr lang="en-ID" sz="3200" b="1" i="1" dirty="0"/>
              <a:t> </a:t>
            </a:r>
            <a:r>
              <a:rPr lang="en-ID" sz="3200" b="1" i="1" dirty="0" err="1"/>
              <a:t>terbit</a:t>
            </a:r>
            <a:r>
              <a:rPr lang="en-ID" sz="3200" b="1" i="1" dirty="0"/>
              <a:t> </a:t>
            </a:r>
            <a:r>
              <a:rPr lang="en-ID" sz="3200" b="1" i="1" dirty="0" err="1"/>
              <a:t>dia</a:t>
            </a:r>
            <a:r>
              <a:rPr lang="en-ID" sz="3200" b="1" i="1" dirty="0"/>
              <a:t> </a:t>
            </a:r>
            <a:r>
              <a:rPr lang="en-ID" sz="3200" b="1" i="1" dirty="0" err="1"/>
              <a:t>berkata</a:t>
            </a:r>
            <a:r>
              <a:rPr lang="en-ID" sz="3200" b="1" i="1" dirty="0"/>
              <a:t> “ </a:t>
            </a:r>
            <a:r>
              <a:rPr lang="en-ID" sz="3200" b="1" i="1" dirty="0" err="1"/>
              <a:t>Inilah</a:t>
            </a:r>
            <a:r>
              <a:rPr lang="en-ID" sz="3200" b="1" i="1" dirty="0"/>
              <a:t> </a:t>
            </a:r>
            <a:r>
              <a:rPr lang="en-ID" sz="3200" b="1" i="1" dirty="0" err="1"/>
              <a:t>Tuhanku</a:t>
            </a:r>
            <a:r>
              <a:rPr lang="en-ID" sz="3200" b="1" i="1" dirty="0"/>
              <a:t>.</a:t>
            </a:r>
            <a:r>
              <a:rPr lang="en-ID" sz="3200" dirty="0"/>
              <a:t> </a:t>
            </a:r>
          </a:p>
          <a:p>
            <a:pPr marL="0" indent="0" algn="ctr">
              <a:buNone/>
            </a:pPr>
            <a:r>
              <a:rPr lang="en-ID" sz="3200" dirty="0"/>
              <a:t>(Al-An ‘ Am: 77)</a:t>
            </a:r>
          </a:p>
        </p:txBody>
      </p:sp>
    </p:spTree>
    <p:extLst>
      <p:ext uri="{BB962C8B-B14F-4D97-AF65-F5344CB8AC3E}">
        <p14:creationId xmlns:p14="http://schemas.microsoft.com/office/powerpoint/2010/main" val="365086183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A45C-B18B-479B-0161-C46DB920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29993-6DF0-F2EA-AEC3-4BF0F45A1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ID" b="1" i="1" dirty="0"/>
          </a:p>
          <a:p>
            <a:pPr marL="0" indent="0" algn="ctr">
              <a:buNone/>
            </a:pPr>
            <a:r>
              <a:rPr lang="ar-SA" sz="4800" b="1" dirty="0">
                <a:cs typeface="+mj-cs"/>
              </a:rPr>
              <a:t>فَلَمَّا رَاَ الشَّمْسَ بَازِغَةً قَالَ هٰذَا رَبِّيْ هٰذَآ اَكْبَرُۚ فَلَمَّآ اَفَلَتْ قَالَ يٰقَوْمِ اِنِّيْ بَرِيْۤءٌ مِّمَّا تُشْرِكُوْنَ</a:t>
            </a:r>
            <a:endParaRPr lang="en-ID" sz="4800" b="1" dirty="0">
              <a:cs typeface="+mj-cs"/>
            </a:endParaRPr>
          </a:p>
          <a:p>
            <a:pPr marL="0" indent="0" algn="ctr">
              <a:buNone/>
            </a:pPr>
            <a:r>
              <a:rPr lang="en-ID" sz="2600" b="1" i="1" dirty="0" err="1"/>
              <a:t>Kemudian</a:t>
            </a:r>
            <a:r>
              <a:rPr lang="en-ID" sz="2600" b="1" i="1" dirty="0"/>
              <a:t> </a:t>
            </a:r>
            <a:r>
              <a:rPr lang="en-ID" sz="2600" b="1" i="1" dirty="0" err="1"/>
              <a:t>Ketika</a:t>
            </a:r>
            <a:r>
              <a:rPr lang="en-ID" sz="2600" b="1" i="1" dirty="0"/>
              <a:t> </a:t>
            </a:r>
            <a:r>
              <a:rPr lang="en-ID" sz="2600" b="1" i="1" dirty="0" err="1"/>
              <a:t>dia</a:t>
            </a:r>
            <a:r>
              <a:rPr lang="en-ID" sz="2600" b="1" i="1" dirty="0"/>
              <a:t> </a:t>
            </a:r>
            <a:r>
              <a:rPr lang="en-ID" sz="2600" b="1" i="1" dirty="0" err="1"/>
              <a:t>melihat</a:t>
            </a:r>
            <a:r>
              <a:rPr lang="en-ID" sz="2600" b="1" i="1" dirty="0"/>
              <a:t> </a:t>
            </a:r>
            <a:r>
              <a:rPr lang="en-ID" sz="2600" b="1" i="1" dirty="0" err="1"/>
              <a:t>matahari</a:t>
            </a:r>
            <a:r>
              <a:rPr lang="en-ID" sz="2600" b="1" i="1" dirty="0"/>
              <a:t> </a:t>
            </a:r>
            <a:r>
              <a:rPr lang="en-ID" sz="2600" b="1" i="1" dirty="0" err="1"/>
              <a:t>terbit</a:t>
            </a:r>
            <a:r>
              <a:rPr lang="en-ID" sz="2600" b="1" i="1" dirty="0"/>
              <a:t> </a:t>
            </a:r>
            <a:r>
              <a:rPr lang="en-ID" sz="2600" b="1" i="1" dirty="0" err="1"/>
              <a:t>dia</a:t>
            </a:r>
            <a:r>
              <a:rPr lang="en-ID" sz="2600" b="1" i="1" dirty="0"/>
              <a:t> </a:t>
            </a:r>
            <a:r>
              <a:rPr lang="en-ID" sz="2600" b="1" i="1" dirty="0" err="1"/>
              <a:t>berkata</a:t>
            </a:r>
            <a:r>
              <a:rPr lang="en-ID" sz="2600" b="1" i="1" dirty="0"/>
              <a:t> </a:t>
            </a:r>
            <a:r>
              <a:rPr lang="en-ID" sz="2600" b="1" i="1" dirty="0" err="1"/>
              <a:t>Inilah</a:t>
            </a:r>
            <a:r>
              <a:rPr lang="en-ID" sz="2600" b="1" i="1" dirty="0"/>
              <a:t> </a:t>
            </a:r>
            <a:r>
              <a:rPr lang="en-ID" sz="2600" b="1" i="1" dirty="0" err="1"/>
              <a:t>Tuhanku</a:t>
            </a:r>
            <a:r>
              <a:rPr lang="en-ID" sz="2600" b="1" i="1" dirty="0"/>
              <a:t>” </a:t>
            </a:r>
            <a:r>
              <a:rPr lang="en-ID" sz="2600" b="1" i="1" dirty="0" err="1"/>
              <a:t>ini</a:t>
            </a:r>
            <a:r>
              <a:rPr lang="en-ID" sz="2600" b="1" i="1" dirty="0"/>
              <a:t> </a:t>
            </a:r>
            <a:r>
              <a:rPr lang="en-ID" sz="2600" b="1" i="1" dirty="0" err="1"/>
              <a:t>lebih</a:t>
            </a:r>
            <a:r>
              <a:rPr lang="en-ID" sz="2600" b="1" i="1" dirty="0"/>
              <a:t> </a:t>
            </a:r>
            <a:r>
              <a:rPr lang="en-ID" sz="2600" b="1" i="1" dirty="0" err="1"/>
              <a:t>besar</a:t>
            </a:r>
            <a:r>
              <a:rPr lang="en-ID" sz="2600" b="1" i="1" dirty="0"/>
              <a:t>. </a:t>
            </a:r>
            <a:r>
              <a:rPr lang="en-ID" sz="2600" b="1" i="1" dirty="0" err="1"/>
              <a:t>Tetapi</a:t>
            </a:r>
            <a:r>
              <a:rPr lang="en-ID" sz="2600" b="1" i="1" dirty="0"/>
              <a:t> </a:t>
            </a:r>
            <a:r>
              <a:rPr lang="en-ID" sz="2600" b="1" i="1" dirty="0" err="1"/>
              <a:t>matahari</a:t>
            </a:r>
            <a:r>
              <a:rPr lang="en-ID" sz="2600" b="1" i="1" dirty="0"/>
              <a:t> </a:t>
            </a:r>
            <a:r>
              <a:rPr lang="en-ID" sz="2600" b="1" i="1" dirty="0" err="1"/>
              <a:t>terbenam</a:t>
            </a:r>
            <a:r>
              <a:rPr lang="en-ID" sz="2600" b="1" i="1" dirty="0"/>
              <a:t>, </a:t>
            </a:r>
            <a:r>
              <a:rPr lang="en-ID" sz="2600" b="1" i="1" dirty="0" err="1"/>
              <a:t>dia</a:t>
            </a:r>
            <a:r>
              <a:rPr lang="en-ID" sz="2600" b="1" i="1" dirty="0"/>
              <a:t> </a:t>
            </a:r>
            <a:r>
              <a:rPr lang="en-ID" sz="2600" b="1" i="1" dirty="0" err="1"/>
              <a:t>berkata</a:t>
            </a:r>
            <a:r>
              <a:rPr lang="en-ID" sz="2600" b="1" i="1" dirty="0"/>
              <a:t>. </a:t>
            </a:r>
            <a:r>
              <a:rPr lang="en-ID" sz="2600" b="1" i="1" dirty="0" err="1"/>
              <a:t>Wahai</a:t>
            </a:r>
            <a:r>
              <a:rPr lang="en-ID" sz="2600" b="1" i="1" dirty="0"/>
              <a:t> </a:t>
            </a:r>
            <a:r>
              <a:rPr lang="en-ID" sz="2600" b="1" i="1" dirty="0" err="1"/>
              <a:t>kaumku</a:t>
            </a:r>
            <a:r>
              <a:rPr lang="en-ID" sz="2600" b="1" i="1" dirty="0"/>
              <a:t> </a:t>
            </a:r>
            <a:r>
              <a:rPr lang="en-ID" sz="2600" b="1" i="1" dirty="0" err="1"/>
              <a:t>sungguh</a:t>
            </a:r>
            <a:r>
              <a:rPr lang="en-ID" sz="2600" b="1" i="1" dirty="0"/>
              <a:t>, </a:t>
            </a:r>
            <a:r>
              <a:rPr lang="en-ID" sz="2600" b="1" i="1" dirty="0" err="1"/>
              <a:t>aku</a:t>
            </a:r>
            <a:r>
              <a:rPr lang="en-ID" sz="2600" b="1" i="1" dirty="0"/>
              <a:t> </a:t>
            </a:r>
            <a:r>
              <a:rPr lang="en-ID" sz="2600" b="1" i="1" dirty="0" err="1"/>
              <a:t>terlepas</a:t>
            </a:r>
            <a:r>
              <a:rPr lang="en-ID" sz="2600" b="1" i="1" dirty="0"/>
              <a:t> </a:t>
            </a:r>
            <a:r>
              <a:rPr lang="en-ID" sz="2600" b="1" i="1" dirty="0" err="1"/>
              <a:t>diri</a:t>
            </a:r>
            <a:r>
              <a:rPr lang="en-ID" sz="2600" b="1" i="1" dirty="0"/>
              <a:t> </a:t>
            </a:r>
            <a:r>
              <a:rPr lang="en-ID" sz="2600" b="1" i="1" dirty="0" err="1"/>
              <a:t>dariapa</a:t>
            </a:r>
            <a:r>
              <a:rPr lang="en-ID" sz="2600" b="1" i="1" dirty="0"/>
              <a:t> yang </a:t>
            </a:r>
            <a:r>
              <a:rPr lang="en-ID" sz="2600" b="1" i="1" dirty="0" err="1"/>
              <a:t>akmu</a:t>
            </a:r>
            <a:r>
              <a:rPr lang="en-ID" sz="2600" b="1" i="1" dirty="0"/>
              <a:t> </a:t>
            </a:r>
            <a:r>
              <a:rPr lang="en-ID" sz="2600" b="1" i="1" dirty="0" err="1"/>
              <a:t>persekutukan</a:t>
            </a:r>
            <a:r>
              <a:rPr lang="en-ID" sz="2600" b="1" i="1" dirty="0"/>
              <a:t> </a:t>
            </a:r>
            <a:r>
              <a:rPr lang="en-ID" sz="2600" dirty="0"/>
              <a:t>(Al-An ‘Am: 78)</a:t>
            </a:r>
          </a:p>
        </p:txBody>
      </p:sp>
    </p:spTree>
    <p:extLst>
      <p:ext uri="{BB962C8B-B14F-4D97-AF65-F5344CB8AC3E}">
        <p14:creationId xmlns:p14="http://schemas.microsoft.com/office/powerpoint/2010/main" val="177168313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52A9-E042-C430-5381-68C444C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9" y="581411"/>
            <a:ext cx="9601196" cy="920409"/>
          </a:xfrm>
        </p:spPr>
        <p:txBody>
          <a:bodyPr/>
          <a:lstStyle/>
          <a:p>
            <a:pPr algn="ctr"/>
            <a:r>
              <a:rPr lang="en-ID" b="1" dirty="0">
                <a:latin typeface="Garamond (Body)"/>
              </a:rPr>
              <a:t>Nabi Muhammad SAW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FF7435-8850-448C-958A-C352877FB162}"/>
              </a:ext>
            </a:extLst>
          </p:cNvPr>
          <p:cNvSpPr txBox="1">
            <a:spLocks/>
          </p:cNvSpPr>
          <p:nvPr/>
        </p:nvSpPr>
        <p:spPr>
          <a:xfrm>
            <a:off x="902112" y="2517362"/>
            <a:ext cx="9601196" cy="525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ID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54EA74-0A02-42FA-B458-A6DB42EE1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00" t="26735" r="10625" b="38704"/>
          <a:stretch/>
        </p:blipFill>
        <p:spPr>
          <a:xfrm>
            <a:off x="6764594" y="1855012"/>
            <a:ext cx="4938249" cy="43865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8BB1F-2E75-4EC1-B74F-4E2871D439C2}"/>
              </a:ext>
            </a:extLst>
          </p:cNvPr>
          <p:cNvSpPr/>
          <p:nvPr/>
        </p:nvSpPr>
        <p:spPr>
          <a:xfrm>
            <a:off x="489157" y="184033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800" b="1" dirty="0">
                <a:latin typeface="Garamond (Headings)"/>
              </a:rPr>
              <a:t>Bacalah dengan (menyebut) nama Tuhanmu yang menciptakan!</a:t>
            </a:r>
            <a:endParaRPr lang="en-US" sz="2800" b="1" dirty="0">
              <a:latin typeface="Garamond (Headings)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b="1" dirty="0">
                <a:latin typeface="Garamond (Headings)"/>
              </a:rPr>
              <a:t>Dia menciptakan manusia dari segumpal darah.</a:t>
            </a:r>
            <a:endParaRPr lang="en-US" sz="2800" b="1" dirty="0">
              <a:latin typeface="Garamond (Headings)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b="1" dirty="0">
                <a:latin typeface="Garamond (Headings)"/>
              </a:rPr>
              <a:t>Bacalah! Tuhanmulah Yang Mahamulia</a:t>
            </a:r>
            <a:endParaRPr lang="en-US" sz="2800" b="1" dirty="0">
              <a:latin typeface="Garamond (Headings)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b="1" dirty="0">
                <a:latin typeface="Garamond (Headings)"/>
              </a:rPr>
              <a:t>yang mengajar (manusia) dengan pena</a:t>
            </a:r>
            <a:endParaRPr lang="en-US" sz="2800" b="1" dirty="0">
              <a:latin typeface="Garamond (Headings)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2800" b="1" dirty="0">
                <a:latin typeface="Garamond (Headings)"/>
              </a:rPr>
              <a:t>Dia mengajarkan manusia apa yang tidak diketahuinya</a:t>
            </a:r>
            <a:endParaRPr lang="en-US" sz="2800" b="1" dirty="0">
              <a:latin typeface="Garamond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71394695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22F2-3A84-EA17-114B-AB419715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MANFAAT LITERASI AL QURAN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4CD1-6995-70BD-D2F5-D6F8D6AD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Membaca</a:t>
            </a:r>
            <a:r>
              <a:rPr lang="en-ID" dirty="0"/>
              <a:t> Al Quran </a:t>
            </a:r>
            <a:r>
              <a:rPr lang="en-ID" dirty="0" err="1"/>
              <a:t>terbata</a:t>
            </a:r>
            <a:r>
              <a:rPr lang="en-ID" dirty="0"/>
              <a:t> bata dan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baginya</a:t>
            </a:r>
            <a:r>
              <a:rPr lang="en-ID" dirty="0"/>
              <a:t> </a:t>
            </a:r>
            <a:r>
              <a:rPr lang="en-ID" b="1" dirty="0" err="1"/>
              <a:t>dua</a:t>
            </a:r>
            <a:r>
              <a:rPr lang="en-ID" b="1" dirty="0"/>
              <a:t> </a:t>
            </a:r>
            <a:r>
              <a:rPr lang="en-ID" b="1" dirty="0" err="1"/>
              <a:t>pahala</a:t>
            </a:r>
            <a:endParaRPr lang="en-ID" b="1" dirty="0"/>
          </a:p>
          <a:p>
            <a:r>
              <a:rPr lang="en-ID" dirty="0" err="1"/>
              <a:t>Membaca</a:t>
            </a:r>
            <a:r>
              <a:rPr lang="en-ID" dirty="0"/>
              <a:t> Al Quran </a:t>
            </a:r>
            <a:r>
              <a:rPr lang="en-ID" dirty="0" err="1"/>
              <a:t>mahir</a:t>
            </a:r>
            <a:r>
              <a:rPr lang="en-ID" dirty="0"/>
              <a:t> </a:t>
            </a:r>
            <a:r>
              <a:rPr lang="en-ID" dirty="0" err="1"/>
              <a:t>membacanya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Bersama </a:t>
            </a:r>
            <a:r>
              <a:rPr lang="en-ID" dirty="0" err="1"/>
              <a:t>malaikat</a:t>
            </a:r>
            <a:r>
              <a:rPr lang="en-ID" dirty="0"/>
              <a:t> yang </a:t>
            </a:r>
            <a:r>
              <a:rPr lang="en-ID" dirty="0" err="1"/>
              <a:t>mulia</a:t>
            </a:r>
            <a:endParaRPr lang="en-ID" dirty="0"/>
          </a:p>
          <a:p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Al Quran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sepuluh</a:t>
            </a:r>
            <a:r>
              <a:rPr lang="en-ID" dirty="0"/>
              <a:t> </a:t>
            </a:r>
            <a:r>
              <a:rPr lang="en-ID" dirty="0" err="1"/>
              <a:t>kebaikan</a:t>
            </a:r>
            <a:endParaRPr lang="en-ID" dirty="0"/>
          </a:p>
          <a:p>
            <a:r>
              <a:rPr lang="en-ID" dirty="0" err="1"/>
              <a:t>Membaca</a:t>
            </a:r>
            <a:r>
              <a:rPr lang="en-ID" dirty="0"/>
              <a:t> al Quran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tenang</a:t>
            </a:r>
            <a:r>
              <a:rPr lang="en-ID" dirty="0"/>
              <a:t> dan </a:t>
            </a:r>
            <a:r>
              <a:rPr lang="en-ID" dirty="0" err="1"/>
              <a:t>tenteram</a:t>
            </a:r>
            <a:r>
              <a:rPr lang="en-ID" dirty="0"/>
              <a:t>.</a:t>
            </a:r>
          </a:p>
          <a:p>
            <a:r>
              <a:rPr lang="en-ID" dirty="0" err="1"/>
              <a:t>Membaca</a:t>
            </a:r>
            <a:r>
              <a:rPr lang="en-ID" dirty="0"/>
              <a:t> Al Quran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menyembuhkan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dan </a:t>
            </a:r>
            <a:r>
              <a:rPr lang="en-ID" dirty="0" err="1"/>
              <a:t>fisik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88141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A6CC-FCA6-8109-C0E4-2052323DE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 err="1"/>
              <a:t>Terima</a:t>
            </a:r>
            <a:r>
              <a:rPr lang="en-ID" b="1" dirty="0"/>
              <a:t> </a:t>
            </a:r>
            <a:r>
              <a:rPr lang="en-ID" b="1" dirty="0" err="1"/>
              <a:t>kasih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285DF-8F62-F35C-D823-8A538458F4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290078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D5C9-882D-4248-D62F-7CD63140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LITERASI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1D860-DC6B-E5F8-FEC7-89256A92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Menurut</a:t>
            </a:r>
            <a:r>
              <a:rPr lang="en-ID" sz="2800" dirty="0"/>
              <a:t> KBBI: </a:t>
            </a:r>
            <a:r>
              <a:rPr lang="en-ID" sz="2800" b="1" dirty="0" err="1"/>
              <a:t>Kemampuan</a:t>
            </a:r>
            <a:r>
              <a:rPr lang="en-ID" sz="2800" b="1" dirty="0"/>
              <a:t> </a:t>
            </a:r>
            <a:r>
              <a:rPr lang="en-ID" sz="2800" b="1" dirty="0" err="1"/>
              <a:t>menulis</a:t>
            </a:r>
            <a:r>
              <a:rPr lang="en-ID" sz="2800" b="1" dirty="0"/>
              <a:t> dan </a:t>
            </a:r>
            <a:r>
              <a:rPr lang="en-ID" sz="2800" b="1" dirty="0" err="1"/>
              <a:t>membaca</a:t>
            </a:r>
            <a:endParaRPr lang="en-ID" sz="2800" b="1" dirty="0"/>
          </a:p>
          <a:p>
            <a:r>
              <a:rPr lang="en-ID" sz="2800" dirty="0" err="1"/>
              <a:t>Pengertian</a:t>
            </a:r>
            <a:r>
              <a:rPr lang="en-ID" sz="2800" dirty="0"/>
              <a:t> </a:t>
            </a:r>
            <a:r>
              <a:rPr lang="en-ID" sz="2800" dirty="0" err="1"/>
              <a:t>Literasi</a:t>
            </a:r>
            <a:r>
              <a:rPr lang="en-ID" sz="2800" dirty="0"/>
              <a:t>: </a:t>
            </a:r>
            <a:r>
              <a:rPr lang="en-ID" sz="2800" b="1" dirty="0" err="1"/>
              <a:t>Kemampuan</a:t>
            </a:r>
            <a:r>
              <a:rPr lang="en-ID" sz="2800" b="1" dirty="0"/>
              <a:t> </a:t>
            </a:r>
            <a:r>
              <a:rPr lang="en-ID" sz="2800" b="1" dirty="0" err="1"/>
              <a:t>Individu</a:t>
            </a:r>
            <a:r>
              <a:rPr lang="en-ID" sz="2800" b="1" dirty="0"/>
              <a:t> </a:t>
            </a:r>
            <a:r>
              <a:rPr lang="en-ID" sz="2800" b="1" dirty="0" err="1"/>
              <a:t>dalam</a:t>
            </a:r>
            <a:r>
              <a:rPr lang="en-ID" sz="2800" b="1" dirty="0"/>
              <a:t> </a:t>
            </a:r>
            <a:r>
              <a:rPr lang="en-ID" sz="2800" b="1" dirty="0" err="1"/>
              <a:t>mengolah</a:t>
            </a:r>
            <a:r>
              <a:rPr lang="en-ID" sz="2800" b="1" dirty="0"/>
              <a:t> </a:t>
            </a:r>
            <a:r>
              <a:rPr lang="en-ID" sz="2800" b="1" dirty="0" err="1"/>
              <a:t>informasi</a:t>
            </a:r>
            <a:r>
              <a:rPr lang="en-ID" sz="2800" b="1" dirty="0"/>
              <a:t> dan </a:t>
            </a:r>
            <a:r>
              <a:rPr lang="en-ID" sz="2800" b="1" dirty="0" err="1"/>
              <a:t>pengetahuan</a:t>
            </a:r>
            <a:r>
              <a:rPr lang="en-ID" sz="2800" b="1" dirty="0"/>
              <a:t> </a:t>
            </a:r>
            <a:r>
              <a:rPr lang="en-ID" sz="2800" b="1" dirty="0" err="1"/>
              <a:t>untuk</a:t>
            </a:r>
            <a:r>
              <a:rPr lang="en-ID" sz="2800" b="1" dirty="0"/>
              <a:t> </a:t>
            </a:r>
            <a:r>
              <a:rPr lang="en-ID" sz="2800" b="1" dirty="0" err="1"/>
              <a:t>kecakapan</a:t>
            </a:r>
            <a:r>
              <a:rPr lang="en-ID" sz="2800" b="1" dirty="0"/>
              <a:t> </a:t>
            </a:r>
            <a:r>
              <a:rPr lang="en-ID" sz="2800" b="1" dirty="0" err="1"/>
              <a:t>hidup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429308667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5AC1-0FA7-7E01-1AE1-CFEC3D21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 6 LITERASI DASAR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1541-2D56-A98C-0132-815E3A0D4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ID" sz="2800" dirty="0" err="1"/>
              <a:t>Literasi</a:t>
            </a:r>
            <a:r>
              <a:rPr lang="en-ID" sz="2800" dirty="0"/>
              <a:t> Baca </a:t>
            </a:r>
            <a:r>
              <a:rPr lang="en-ID" sz="2800" dirty="0" err="1"/>
              <a:t>Tulis</a:t>
            </a:r>
            <a:endParaRPr lang="en-ID" sz="2800" dirty="0"/>
          </a:p>
          <a:p>
            <a:pPr marL="514350" indent="-514350">
              <a:buAutoNum type="arabicPeriod"/>
            </a:pPr>
            <a:r>
              <a:rPr lang="en-ID" sz="2800" dirty="0" err="1"/>
              <a:t>Literasi</a:t>
            </a:r>
            <a:r>
              <a:rPr lang="en-ID" sz="2800" dirty="0"/>
              <a:t> </a:t>
            </a:r>
            <a:r>
              <a:rPr lang="en-ID" sz="2800" dirty="0" err="1"/>
              <a:t>Numerasi</a:t>
            </a:r>
            <a:endParaRPr lang="en-ID" sz="2800" dirty="0"/>
          </a:p>
          <a:p>
            <a:pPr marL="514350" indent="-514350">
              <a:buAutoNum type="arabicPeriod"/>
            </a:pPr>
            <a:r>
              <a:rPr lang="en-ID" sz="2800" dirty="0" err="1"/>
              <a:t>Literasi</a:t>
            </a:r>
            <a:r>
              <a:rPr lang="en-ID" sz="2800" dirty="0"/>
              <a:t> Sains</a:t>
            </a:r>
          </a:p>
          <a:p>
            <a:pPr marL="514350" indent="-514350">
              <a:buAutoNum type="arabicPeriod"/>
            </a:pPr>
            <a:r>
              <a:rPr lang="en-ID" sz="2800" dirty="0" err="1"/>
              <a:t>Literasi</a:t>
            </a:r>
            <a:r>
              <a:rPr lang="en-ID" sz="2800" dirty="0"/>
              <a:t> Digital</a:t>
            </a:r>
          </a:p>
          <a:p>
            <a:pPr marL="514350" indent="-514350">
              <a:buAutoNum type="arabicPeriod"/>
            </a:pPr>
            <a:r>
              <a:rPr lang="en-ID" sz="2800" dirty="0" err="1"/>
              <a:t>Literasi</a:t>
            </a:r>
            <a:r>
              <a:rPr lang="en-ID" sz="2800" dirty="0"/>
              <a:t> </a:t>
            </a:r>
            <a:r>
              <a:rPr lang="en-ID" sz="2800" dirty="0" err="1"/>
              <a:t>Finansial</a:t>
            </a:r>
            <a:endParaRPr lang="en-ID" sz="2800" dirty="0"/>
          </a:p>
          <a:p>
            <a:pPr marL="514350" indent="-514350">
              <a:buAutoNum type="arabicPeriod"/>
            </a:pPr>
            <a:r>
              <a:rPr lang="en-ID" sz="2800" dirty="0" err="1"/>
              <a:t>Literasi</a:t>
            </a:r>
            <a:r>
              <a:rPr lang="en-ID" sz="2800" dirty="0"/>
              <a:t> </a:t>
            </a:r>
            <a:r>
              <a:rPr lang="en-ID" sz="2800" dirty="0" err="1"/>
              <a:t>Budaya</a:t>
            </a:r>
            <a:r>
              <a:rPr lang="en-ID" sz="2800" dirty="0"/>
              <a:t> dan </a:t>
            </a:r>
            <a:r>
              <a:rPr lang="en-ID" sz="2800" dirty="0" err="1"/>
              <a:t>Kewargaan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3039931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44C8-F5E7-4C74-C005-02DE6544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GEN 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35ED-A350-9355-BF30-2D07393C5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Generasi</a:t>
            </a:r>
            <a:r>
              <a:rPr lang="en-ID" sz="2800" dirty="0"/>
              <a:t> yang </a:t>
            </a:r>
            <a:r>
              <a:rPr lang="en-ID" sz="2800" dirty="0" err="1"/>
              <a:t>lahir</a:t>
            </a:r>
            <a:r>
              <a:rPr lang="en-ID" sz="2800" dirty="0"/>
              <a:t>  pada 1997 – 2012. </a:t>
            </a:r>
          </a:p>
          <a:p>
            <a:r>
              <a:rPr lang="en-ID" sz="2800" dirty="0" err="1"/>
              <a:t>Mereka</a:t>
            </a:r>
            <a:r>
              <a:rPr lang="en-ID" sz="2800" dirty="0"/>
              <a:t> </a:t>
            </a:r>
            <a:r>
              <a:rPr lang="en-ID" sz="2800" dirty="0" err="1"/>
              <a:t>sekarang</a:t>
            </a:r>
            <a:r>
              <a:rPr lang="en-ID" sz="2800" dirty="0"/>
              <a:t> </a:t>
            </a:r>
            <a:r>
              <a:rPr lang="en-ID" sz="2800" dirty="0" err="1"/>
              <a:t>berumur</a:t>
            </a:r>
            <a:r>
              <a:rPr lang="en-ID" sz="2800" dirty="0"/>
              <a:t>  8 – 23 </a:t>
            </a:r>
            <a:r>
              <a:rPr lang="en-ID" sz="2800" dirty="0" err="1"/>
              <a:t>tahun</a:t>
            </a:r>
            <a:r>
              <a:rPr lang="en-ID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90840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B1EF-3E9C-73E3-E3F6-5747D38C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KEHEBATAN GEN Z </a:t>
            </a:r>
            <a:r>
              <a:rPr lang="en-ID" sz="2800" b="1" dirty="0"/>
              <a:t>(CNBC Indonesia)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2151-E2FB-4B2A-FCAF-627CB1AA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2577141"/>
            <a:ext cx="4572000" cy="3318936"/>
          </a:xfrm>
        </p:spPr>
        <p:txBody>
          <a:bodyPr numCol="1">
            <a:normAutofit/>
          </a:bodyPr>
          <a:lstStyle/>
          <a:p>
            <a:r>
              <a:rPr lang="en-ID" sz="2800" dirty="0" err="1"/>
              <a:t>Memiliki</a:t>
            </a:r>
            <a:r>
              <a:rPr lang="en-ID" sz="2800" dirty="0"/>
              <a:t> </a:t>
            </a:r>
            <a:r>
              <a:rPr lang="en-ID" sz="2800" dirty="0" err="1"/>
              <a:t>Inisiatif</a:t>
            </a:r>
            <a:r>
              <a:rPr lang="en-ID" sz="2800" dirty="0"/>
              <a:t> dan </a:t>
            </a:r>
            <a:r>
              <a:rPr lang="en-ID" sz="2800" dirty="0" err="1"/>
              <a:t>Kreatif</a:t>
            </a:r>
            <a:endParaRPr lang="en-ID" sz="2800" dirty="0"/>
          </a:p>
          <a:p>
            <a:r>
              <a:rPr lang="en-ID" sz="2800" dirty="0" err="1"/>
              <a:t>Sikap</a:t>
            </a:r>
            <a:r>
              <a:rPr lang="en-ID" sz="2800" dirty="0"/>
              <a:t> </a:t>
            </a:r>
            <a:r>
              <a:rPr lang="en-ID" sz="2800" dirty="0" err="1"/>
              <a:t>Positif</a:t>
            </a:r>
            <a:endParaRPr lang="en-ID" sz="2800" dirty="0"/>
          </a:p>
          <a:p>
            <a:r>
              <a:rPr lang="en-ID" sz="2800" dirty="0" err="1"/>
              <a:t>Etos</a:t>
            </a:r>
            <a:r>
              <a:rPr lang="en-ID" sz="2800" dirty="0"/>
              <a:t> </a:t>
            </a:r>
            <a:r>
              <a:rPr lang="en-ID" sz="2800" dirty="0" err="1"/>
              <a:t>kerja</a:t>
            </a:r>
            <a:r>
              <a:rPr lang="en-ID" sz="2800" dirty="0"/>
              <a:t> </a:t>
            </a:r>
            <a:r>
              <a:rPr lang="en-ID" sz="2800" dirty="0" err="1"/>
              <a:t>kuat</a:t>
            </a:r>
            <a:endParaRPr lang="en-ID" sz="2800" dirty="0"/>
          </a:p>
          <a:p>
            <a:r>
              <a:rPr lang="en-ID" sz="2800" dirty="0" err="1"/>
              <a:t>Mudah</a:t>
            </a:r>
            <a:r>
              <a:rPr lang="en-ID" sz="2800" dirty="0"/>
              <a:t> </a:t>
            </a:r>
            <a:r>
              <a:rPr lang="en-ID" sz="2800" dirty="0" err="1"/>
              <a:t>beradapatasi</a:t>
            </a:r>
            <a:endParaRPr lang="en-ID" sz="2800" dirty="0"/>
          </a:p>
          <a:p>
            <a:r>
              <a:rPr lang="en-ID" sz="2800" dirty="0"/>
              <a:t>Terbuka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masukan</a:t>
            </a:r>
            <a:endParaRPr lang="en-ID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EF81EB-2354-4A61-832D-3FBEBD153A32}"/>
              </a:ext>
            </a:extLst>
          </p:cNvPr>
          <p:cNvSpPr txBox="1">
            <a:spLocks/>
          </p:cNvSpPr>
          <p:nvPr/>
        </p:nvSpPr>
        <p:spPr>
          <a:xfrm>
            <a:off x="5707627" y="2556932"/>
            <a:ext cx="5619134" cy="3318936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D" sz="2800" dirty="0" err="1"/>
              <a:t>Ketrampilan</a:t>
            </a:r>
            <a:r>
              <a:rPr lang="en-ID" sz="2800" dirty="0"/>
              <a:t> </a:t>
            </a:r>
            <a:r>
              <a:rPr lang="en-ID" sz="2800" dirty="0" err="1"/>
              <a:t>Teknis</a:t>
            </a:r>
            <a:r>
              <a:rPr lang="en-ID" sz="2800" dirty="0"/>
              <a:t> yang solid</a:t>
            </a:r>
          </a:p>
          <a:p>
            <a:r>
              <a:rPr lang="en-ID" sz="2800" dirty="0" err="1"/>
              <a:t>Ketrampilan</a:t>
            </a:r>
            <a:r>
              <a:rPr lang="en-ID" sz="2800" dirty="0"/>
              <a:t> interpersonal yang  </a:t>
            </a:r>
            <a:r>
              <a:rPr lang="en-ID" sz="2800" dirty="0" err="1"/>
              <a:t>baik</a:t>
            </a:r>
            <a:endParaRPr lang="en-ID" sz="2800" dirty="0"/>
          </a:p>
          <a:p>
            <a:r>
              <a:rPr lang="en-ID" sz="2800" dirty="0" err="1"/>
              <a:t>Aktif</a:t>
            </a:r>
            <a:r>
              <a:rPr lang="en-ID" sz="2800" dirty="0"/>
              <a:t> </a:t>
            </a:r>
            <a:r>
              <a:rPr lang="en-ID" sz="2800" dirty="0" err="1"/>
              <a:t>bermedia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endParaRPr lang="en-ID" sz="2800" dirty="0"/>
          </a:p>
          <a:p>
            <a:r>
              <a:rPr lang="en-ID" sz="2800" dirty="0" err="1"/>
              <a:t>Menghindari</a:t>
            </a:r>
            <a:r>
              <a:rPr lang="en-ID" sz="2800" dirty="0"/>
              <a:t> </a:t>
            </a:r>
            <a:r>
              <a:rPr lang="en-ID" sz="2800" dirty="0" err="1"/>
              <a:t>Politik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90997314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D12F-7403-EADF-4D01-816D2B47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KELEMAHAN GEN Z</a:t>
            </a:r>
            <a:r>
              <a:rPr lang="en-ID" sz="2800" b="1" dirty="0"/>
              <a:t> (CNBC Indonesia)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203C-06EB-E806-2288-D132A1CE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sz="2800" dirty="0" err="1"/>
              <a:t>Kurangnya</a:t>
            </a:r>
            <a:r>
              <a:rPr lang="en-ID" sz="2800" dirty="0"/>
              <a:t> </a:t>
            </a:r>
            <a:r>
              <a:rPr lang="en-ID" sz="2800" dirty="0" err="1"/>
              <a:t>motivasi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inisiatif</a:t>
            </a:r>
            <a:endParaRPr lang="en-ID" sz="2800" dirty="0"/>
          </a:p>
          <a:p>
            <a:r>
              <a:rPr lang="en-ID" sz="2800" dirty="0"/>
              <a:t>Kurang </a:t>
            </a:r>
            <a:r>
              <a:rPr lang="en-ID" sz="2800" dirty="0" err="1"/>
              <a:t>ketrampilan</a:t>
            </a:r>
            <a:r>
              <a:rPr lang="en-ID" sz="2800" dirty="0"/>
              <a:t> </a:t>
            </a:r>
            <a:r>
              <a:rPr lang="en-ID" sz="2800" dirty="0" err="1"/>
              <a:t>berorgnisasi</a:t>
            </a:r>
            <a:endParaRPr lang="en-ID" sz="2800" dirty="0"/>
          </a:p>
          <a:p>
            <a:r>
              <a:rPr lang="en-ID" sz="2800" dirty="0" err="1"/>
              <a:t>Lemah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berkomunikasi</a:t>
            </a:r>
            <a:endParaRPr lang="en-ID" sz="2800" dirty="0"/>
          </a:p>
          <a:p>
            <a:r>
              <a:rPr lang="en-ID" sz="2800" dirty="0" err="1"/>
              <a:t>Lemah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memecahkan</a:t>
            </a:r>
            <a:r>
              <a:rPr lang="en-ID" sz="2800" dirty="0"/>
              <a:t> </a:t>
            </a:r>
            <a:r>
              <a:rPr lang="en-ID" sz="2800" dirty="0" err="1"/>
              <a:t>masalah</a:t>
            </a:r>
            <a:endParaRPr lang="en-ID" sz="2800" dirty="0"/>
          </a:p>
          <a:p>
            <a:r>
              <a:rPr lang="en-ID" sz="2800" dirty="0" err="1"/>
              <a:t>Ketidakcocokan</a:t>
            </a:r>
            <a:r>
              <a:rPr lang="en-ID" sz="2800" dirty="0"/>
              <a:t> </a:t>
            </a:r>
            <a:r>
              <a:rPr lang="en-ID" sz="2800" dirty="0" err="1"/>
              <a:t>budaya</a:t>
            </a:r>
            <a:r>
              <a:rPr lang="en-ID" sz="2800" dirty="0"/>
              <a:t>/ </a:t>
            </a:r>
            <a:r>
              <a:rPr lang="en-ID" sz="2800" dirty="0" err="1"/>
              <a:t>sopan</a:t>
            </a:r>
            <a:r>
              <a:rPr lang="en-ID" sz="2800" dirty="0"/>
              <a:t> </a:t>
            </a:r>
            <a:r>
              <a:rPr lang="en-ID" sz="2800" dirty="0" err="1"/>
              <a:t>santun</a:t>
            </a:r>
            <a:endParaRPr lang="en-ID" sz="2800" dirty="0"/>
          </a:p>
          <a:p>
            <a:r>
              <a:rPr lang="en-ID" sz="2800" dirty="0" err="1"/>
              <a:t>Kesulitan</a:t>
            </a:r>
            <a:r>
              <a:rPr lang="en-ID" sz="2800" dirty="0"/>
              <a:t> </a:t>
            </a:r>
            <a:r>
              <a:rPr lang="en-ID" sz="2800" dirty="0" err="1"/>
              <a:t>bekerja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tim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84396075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791F-6909-60C8-E4CD-BC19AA70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KEKHAWATIRAN PADA GEN 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68232-B557-E41C-7A29-746F9521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/>
              <a:t>Jam </a:t>
            </a:r>
            <a:r>
              <a:rPr lang="en-ID" sz="2800" dirty="0" err="1"/>
              <a:t>Koma</a:t>
            </a:r>
            <a:r>
              <a:rPr lang="en-ID" sz="2800" dirty="0"/>
              <a:t> : rasa </a:t>
            </a:r>
            <a:r>
              <a:rPr lang="en-ID" sz="2800" dirty="0" err="1"/>
              <a:t>lelah</a:t>
            </a:r>
            <a:r>
              <a:rPr lang="en-ID" sz="2800" dirty="0"/>
              <a:t> , </a:t>
            </a:r>
            <a:r>
              <a:rPr lang="en-ID" sz="2800" dirty="0" err="1"/>
              <a:t>lemas</a:t>
            </a:r>
            <a:r>
              <a:rPr lang="en-ID" sz="2800" dirty="0"/>
              <a:t> , </a:t>
            </a:r>
            <a:r>
              <a:rPr lang="en-ID" sz="2800" dirty="0" err="1"/>
              <a:t>kehabisan</a:t>
            </a:r>
            <a:r>
              <a:rPr lang="en-ID" sz="2800" dirty="0"/>
              <a:t> Tenaga</a:t>
            </a:r>
          </a:p>
          <a:p>
            <a:r>
              <a:rPr lang="en-ID" sz="2800" dirty="0" err="1"/>
              <a:t>Mudah</a:t>
            </a:r>
            <a:r>
              <a:rPr lang="en-ID" sz="2800" dirty="0"/>
              <a:t> </a:t>
            </a:r>
            <a:r>
              <a:rPr lang="en-ID" sz="2800" dirty="0" err="1"/>
              <a:t>putus</a:t>
            </a:r>
            <a:r>
              <a:rPr lang="en-ID" sz="2800" dirty="0"/>
              <a:t> </a:t>
            </a:r>
            <a:r>
              <a:rPr lang="en-ID" sz="2800" dirty="0" err="1"/>
              <a:t>asa</a:t>
            </a:r>
            <a:r>
              <a:rPr lang="en-ID" sz="2800" dirty="0"/>
              <a:t>.</a:t>
            </a:r>
          </a:p>
          <a:p>
            <a:r>
              <a:rPr lang="en-ID" sz="2800" dirty="0" err="1"/>
              <a:t>Keinginan</a:t>
            </a:r>
            <a:r>
              <a:rPr lang="en-ID" sz="2800" dirty="0"/>
              <a:t> </a:t>
            </a:r>
            <a:r>
              <a:rPr lang="en-ID" sz="2800" dirty="0" err="1"/>
              <a:t>bunuh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endParaRPr lang="en-ID" sz="2800" dirty="0"/>
          </a:p>
          <a:p>
            <a:r>
              <a:rPr lang="en-ID" sz="2800" dirty="0" err="1"/>
              <a:t>Kasus</a:t>
            </a:r>
            <a:r>
              <a:rPr lang="en-ID" sz="2800" dirty="0"/>
              <a:t> </a:t>
            </a:r>
            <a:r>
              <a:rPr lang="en-ID" sz="2800" dirty="0" err="1"/>
              <a:t>bunuh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r>
              <a:rPr lang="en-ID" sz="2800" dirty="0"/>
              <a:t> (</a:t>
            </a:r>
            <a:r>
              <a:rPr lang="en-ID" sz="2800" dirty="0" err="1"/>
              <a:t>Pursiknas</a:t>
            </a:r>
            <a:r>
              <a:rPr lang="en-ID" sz="2800" dirty="0"/>
              <a:t> </a:t>
            </a:r>
            <a:r>
              <a:rPr lang="en-ID" sz="2800" dirty="0" err="1"/>
              <a:t>Polri</a:t>
            </a:r>
            <a:r>
              <a:rPr lang="en-ID" sz="2800" dirty="0"/>
              <a:t> </a:t>
            </a:r>
            <a:r>
              <a:rPr lang="en-ID" sz="2800" dirty="0" err="1"/>
              <a:t>sejak</a:t>
            </a:r>
            <a:r>
              <a:rPr lang="en-ID" sz="2800" dirty="0"/>
              <a:t> </a:t>
            </a:r>
            <a:r>
              <a:rPr lang="en-ID" sz="2800" dirty="0" err="1"/>
              <a:t>Januari</a:t>
            </a:r>
            <a:r>
              <a:rPr lang="en-ID" sz="2800" dirty="0"/>
              <a:t> - </a:t>
            </a:r>
            <a:r>
              <a:rPr lang="en-ID" sz="2800" dirty="0" err="1"/>
              <a:t>Agustus</a:t>
            </a:r>
            <a:r>
              <a:rPr lang="en-ID" sz="2800" dirty="0"/>
              <a:t> 2024, </a:t>
            </a:r>
            <a:r>
              <a:rPr lang="en-ID" sz="2800" dirty="0" err="1"/>
              <a:t>ada</a:t>
            </a:r>
            <a:r>
              <a:rPr lang="en-ID" sz="2800" dirty="0"/>
              <a:t> 849 </a:t>
            </a:r>
            <a:r>
              <a:rPr lang="en-ID" sz="2800" dirty="0" err="1"/>
              <a:t>kasus</a:t>
            </a:r>
            <a:r>
              <a:rPr lang="en-ID" sz="2800" dirty="0"/>
              <a:t>. </a:t>
            </a:r>
            <a:r>
              <a:rPr lang="en-ID" sz="2800" dirty="0" err="1"/>
              <a:t>usia</a:t>
            </a:r>
            <a:r>
              <a:rPr lang="en-ID" sz="2800" dirty="0"/>
              <a:t> 26 – 45 </a:t>
            </a:r>
            <a:r>
              <a:rPr lang="en-ID" sz="2800" dirty="0" err="1"/>
              <a:t>ada</a:t>
            </a:r>
            <a:r>
              <a:rPr lang="en-ID" sz="2800" dirty="0"/>
              <a:t> 263  </a:t>
            </a:r>
            <a:r>
              <a:rPr lang="en-ID" sz="2800" dirty="0" err="1"/>
              <a:t>kasus</a:t>
            </a:r>
            <a:r>
              <a:rPr lang="en-ID" sz="2800" dirty="0"/>
              <a:t>, </a:t>
            </a:r>
            <a:r>
              <a:rPr lang="en-ID" sz="2800" dirty="0" err="1"/>
              <a:t>usia</a:t>
            </a:r>
            <a:r>
              <a:rPr lang="en-ID" sz="2800" dirty="0"/>
              <a:t> </a:t>
            </a:r>
            <a:r>
              <a:rPr lang="en-ID" sz="2800" dirty="0" err="1"/>
              <a:t>antara</a:t>
            </a:r>
            <a:r>
              <a:rPr lang="en-ID" sz="2800" dirty="0"/>
              <a:t> 17 – 25 </a:t>
            </a:r>
            <a:r>
              <a:rPr lang="en-ID" sz="2800" dirty="0" err="1"/>
              <a:t>ada</a:t>
            </a:r>
            <a:r>
              <a:rPr lang="en-ID" sz="2800" dirty="0"/>
              <a:t> 75 </a:t>
            </a:r>
            <a:r>
              <a:rPr lang="en-ID" sz="2800" dirty="0" err="1"/>
              <a:t>kasus</a:t>
            </a:r>
            <a:r>
              <a:rPr lang="en-ID" sz="2800" dirty="0"/>
              <a:t>. </a:t>
            </a:r>
            <a:r>
              <a:rPr lang="en-ID" sz="2800" dirty="0" err="1"/>
              <a:t>Usia</a:t>
            </a:r>
            <a:r>
              <a:rPr lang="en-ID" sz="2800" dirty="0"/>
              <a:t> </a:t>
            </a:r>
            <a:r>
              <a:rPr lang="en-ID" sz="2800" dirty="0" err="1"/>
              <a:t>dibawah</a:t>
            </a:r>
            <a:r>
              <a:rPr lang="en-ID" sz="2800" dirty="0"/>
              <a:t> 17 </a:t>
            </a:r>
            <a:r>
              <a:rPr lang="en-ID" sz="2800" dirty="0" err="1"/>
              <a:t>tahun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79 </a:t>
            </a:r>
            <a:r>
              <a:rPr lang="en-ID" sz="2800" dirty="0" err="1"/>
              <a:t>kasus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81266561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EF73-B8AD-8145-AE06-4A4DB104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0673"/>
            <a:ext cx="9601196" cy="1303867"/>
          </a:xfrm>
        </p:spPr>
        <p:txBody>
          <a:bodyPr/>
          <a:lstStyle/>
          <a:p>
            <a:r>
              <a:rPr lang="en-ID" b="1" dirty="0"/>
              <a:t>ALQURAN SUMBER LITERASI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ADE4-B8B3-B027-8F64-85CE7D8F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37499"/>
            <a:ext cx="9601196" cy="4259828"/>
          </a:xfrm>
        </p:spPr>
        <p:txBody>
          <a:bodyPr>
            <a:normAutofit fontScale="85000" lnSpcReduction="20000"/>
          </a:bodyPr>
          <a:lstStyle/>
          <a:p>
            <a:r>
              <a:rPr lang="en-ID" b="1" dirty="0"/>
              <a:t>Surat Al-Baqarah ; 30</a:t>
            </a:r>
          </a:p>
          <a:p>
            <a:pPr marL="0" indent="0">
              <a:buNone/>
            </a:pPr>
            <a:endParaRPr lang="en-ID" b="1" dirty="0"/>
          </a:p>
          <a:p>
            <a:endParaRPr lang="en-ID" b="1" dirty="0"/>
          </a:p>
          <a:p>
            <a:endParaRPr lang="en-ID" b="1" dirty="0"/>
          </a:p>
          <a:p>
            <a:pPr marL="0" indent="0">
              <a:buNone/>
            </a:pPr>
            <a:endParaRPr lang="en-ID" b="1" dirty="0"/>
          </a:p>
          <a:p>
            <a:pPr marL="0" indent="0">
              <a:buNone/>
            </a:pPr>
            <a:endParaRPr lang="en-ID" b="1" dirty="0"/>
          </a:p>
          <a:p>
            <a:pPr marL="0" indent="0">
              <a:buNone/>
            </a:pPr>
            <a:endParaRPr lang="en-ID" b="1" dirty="0"/>
          </a:p>
          <a:p>
            <a:pPr marL="0" indent="0" algn="ctr">
              <a:buNone/>
            </a:pPr>
            <a:r>
              <a:rPr lang="en-ID" sz="2600" b="1" dirty="0"/>
              <a:t>(</a:t>
            </a:r>
            <a:r>
              <a:rPr lang="en-ID" sz="2600" b="1" dirty="0" err="1"/>
              <a:t>Ingatlah</a:t>
            </a:r>
            <a:r>
              <a:rPr lang="en-ID" sz="2600" b="1" dirty="0"/>
              <a:t>) </a:t>
            </a:r>
            <a:r>
              <a:rPr lang="en-ID" sz="2600" b="1" dirty="0" err="1"/>
              <a:t>ketika</a:t>
            </a:r>
            <a:r>
              <a:rPr lang="en-ID" sz="2600" b="1" dirty="0"/>
              <a:t> </a:t>
            </a:r>
            <a:r>
              <a:rPr lang="en-ID" sz="2600" b="1" dirty="0" err="1"/>
              <a:t>Tuhanmu</a:t>
            </a:r>
            <a:r>
              <a:rPr lang="en-ID" sz="2600" b="1" dirty="0"/>
              <a:t> </a:t>
            </a:r>
            <a:r>
              <a:rPr lang="en-ID" sz="2600" b="1" dirty="0" err="1"/>
              <a:t>berfirman</a:t>
            </a:r>
            <a:r>
              <a:rPr lang="en-ID" sz="2600" b="1" dirty="0"/>
              <a:t> </a:t>
            </a:r>
            <a:r>
              <a:rPr lang="en-ID" sz="2600" b="1" dirty="0" err="1"/>
              <a:t>kepada</a:t>
            </a:r>
            <a:r>
              <a:rPr lang="en-ID" sz="2600" b="1" dirty="0"/>
              <a:t> para </a:t>
            </a:r>
            <a:r>
              <a:rPr lang="en-ID" sz="2600" b="1" dirty="0" err="1"/>
              <a:t>malaikat</a:t>
            </a:r>
            <a:r>
              <a:rPr lang="en-ID" sz="2600" b="1" dirty="0"/>
              <a:t>, “</a:t>
            </a:r>
            <a:r>
              <a:rPr lang="en-ID" sz="2600" b="1" dirty="0" err="1"/>
              <a:t>Aku</a:t>
            </a:r>
            <a:r>
              <a:rPr lang="en-ID" sz="2600" b="1" dirty="0"/>
              <a:t> </a:t>
            </a:r>
            <a:r>
              <a:rPr lang="en-ID" sz="2600" b="1" dirty="0" err="1"/>
              <a:t>hendak</a:t>
            </a:r>
            <a:r>
              <a:rPr lang="en-ID" sz="2600" b="1" dirty="0"/>
              <a:t> </a:t>
            </a:r>
            <a:r>
              <a:rPr lang="en-ID" sz="2600" b="1" dirty="0" err="1"/>
              <a:t>menjadikan</a:t>
            </a:r>
            <a:r>
              <a:rPr lang="en-ID" sz="2600" b="1" dirty="0"/>
              <a:t> </a:t>
            </a:r>
            <a:r>
              <a:rPr lang="en-ID" sz="2600" b="1" dirty="0" err="1"/>
              <a:t>khalifah</a:t>
            </a:r>
            <a:r>
              <a:rPr lang="en-ID" sz="2600" b="1" dirty="0"/>
              <a:t> di </a:t>
            </a:r>
            <a:r>
              <a:rPr lang="en-ID" sz="2600" b="1" dirty="0" err="1"/>
              <a:t>bumi</a:t>
            </a:r>
            <a:r>
              <a:rPr lang="en-ID" sz="2600" b="1" dirty="0"/>
              <a:t>.” </a:t>
            </a:r>
            <a:r>
              <a:rPr lang="en-ID" sz="2600" b="1" dirty="0" err="1"/>
              <a:t>Mereka</a:t>
            </a:r>
            <a:r>
              <a:rPr lang="en-ID" sz="2600" b="1" dirty="0"/>
              <a:t> </a:t>
            </a:r>
            <a:r>
              <a:rPr lang="en-ID" sz="2600" b="1" dirty="0" err="1"/>
              <a:t>berkata</a:t>
            </a:r>
            <a:r>
              <a:rPr lang="en-ID" sz="2600" b="1" dirty="0"/>
              <a:t>, “</a:t>
            </a:r>
            <a:r>
              <a:rPr lang="en-ID" sz="2600" b="1" dirty="0" err="1"/>
              <a:t>Apakah</a:t>
            </a:r>
            <a:r>
              <a:rPr lang="en-ID" sz="2600" b="1" dirty="0"/>
              <a:t> </a:t>
            </a:r>
            <a:r>
              <a:rPr lang="en-ID" sz="2600" b="1" dirty="0" err="1"/>
              <a:t>Engkau</a:t>
            </a:r>
            <a:r>
              <a:rPr lang="en-ID" sz="2600" b="1" dirty="0"/>
              <a:t> </a:t>
            </a:r>
            <a:r>
              <a:rPr lang="en-ID" sz="2600" b="1" dirty="0" err="1"/>
              <a:t>hendak</a:t>
            </a:r>
            <a:r>
              <a:rPr lang="en-ID" sz="2600" b="1" dirty="0"/>
              <a:t> </a:t>
            </a:r>
            <a:r>
              <a:rPr lang="en-ID" sz="2600" b="1" dirty="0" err="1"/>
              <a:t>menjadikan</a:t>
            </a:r>
            <a:r>
              <a:rPr lang="en-ID" sz="2600" b="1" dirty="0"/>
              <a:t> orang yang </a:t>
            </a:r>
            <a:r>
              <a:rPr lang="en-ID" sz="2600" b="1" dirty="0" err="1"/>
              <a:t>merusak</a:t>
            </a:r>
            <a:r>
              <a:rPr lang="en-ID" sz="2600" b="1" dirty="0"/>
              <a:t> dan </a:t>
            </a:r>
            <a:r>
              <a:rPr lang="en-ID" sz="2600" b="1" dirty="0" err="1"/>
              <a:t>menumpahkan</a:t>
            </a:r>
            <a:r>
              <a:rPr lang="en-ID" sz="2600" b="1" dirty="0"/>
              <a:t> </a:t>
            </a:r>
            <a:r>
              <a:rPr lang="en-ID" sz="2600" b="1" dirty="0" err="1"/>
              <a:t>darah</a:t>
            </a:r>
            <a:r>
              <a:rPr lang="en-ID" sz="2600" b="1" dirty="0"/>
              <a:t> di </a:t>
            </a:r>
            <a:r>
              <a:rPr lang="en-ID" sz="2600" b="1" dirty="0" err="1"/>
              <a:t>sana</a:t>
            </a:r>
            <a:r>
              <a:rPr lang="en-ID" sz="2600" b="1" dirty="0"/>
              <a:t>, </a:t>
            </a:r>
            <a:r>
              <a:rPr lang="en-ID" sz="2600" b="1" dirty="0" err="1"/>
              <a:t>sedangkan</a:t>
            </a:r>
            <a:r>
              <a:rPr lang="en-ID" sz="2600" b="1" dirty="0"/>
              <a:t> kami </a:t>
            </a:r>
            <a:r>
              <a:rPr lang="en-ID" sz="2600" b="1" dirty="0" err="1"/>
              <a:t>bertasbih</a:t>
            </a:r>
            <a:r>
              <a:rPr lang="en-ID" sz="2600" b="1" dirty="0"/>
              <a:t> </a:t>
            </a:r>
            <a:r>
              <a:rPr lang="en-ID" sz="2600" b="1" dirty="0" err="1"/>
              <a:t>memuji</a:t>
            </a:r>
            <a:r>
              <a:rPr lang="en-ID" sz="2600" b="1" dirty="0"/>
              <a:t>-Mu dan </a:t>
            </a:r>
            <a:r>
              <a:rPr lang="en-ID" sz="2600" b="1" dirty="0" err="1"/>
              <a:t>menyucikan</a:t>
            </a:r>
            <a:r>
              <a:rPr lang="en-ID" sz="2600" b="1" dirty="0"/>
              <a:t> </a:t>
            </a:r>
            <a:r>
              <a:rPr lang="en-ID" sz="2600" b="1" dirty="0" err="1"/>
              <a:t>nama</a:t>
            </a:r>
            <a:r>
              <a:rPr lang="en-ID" sz="2600" b="1" dirty="0"/>
              <a:t>-Mu?” </a:t>
            </a:r>
            <a:r>
              <a:rPr lang="en-ID" sz="2600" b="1" dirty="0" err="1"/>
              <a:t>Dia</a:t>
            </a:r>
            <a:r>
              <a:rPr lang="en-ID" sz="2600" b="1" dirty="0"/>
              <a:t> </a:t>
            </a:r>
            <a:r>
              <a:rPr lang="en-ID" sz="2600" b="1" dirty="0" err="1"/>
              <a:t>berfirman</a:t>
            </a:r>
            <a:r>
              <a:rPr lang="en-ID" sz="2600" b="1" dirty="0"/>
              <a:t>, “</a:t>
            </a:r>
            <a:r>
              <a:rPr lang="en-ID" sz="2600" b="1" dirty="0" err="1"/>
              <a:t>Sesungguhnya</a:t>
            </a:r>
            <a:r>
              <a:rPr lang="en-ID" sz="2600" b="1" dirty="0"/>
              <a:t> </a:t>
            </a:r>
            <a:r>
              <a:rPr lang="en-ID" sz="2600" b="1" dirty="0" err="1"/>
              <a:t>Aku</a:t>
            </a:r>
            <a:r>
              <a:rPr lang="en-ID" sz="2600" b="1" dirty="0"/>
              <a:t> </a:t>
            </a:r>
            <a:r>
              <a:rPr lang="en-ID" sz="2600" b="1" dirty="0" err="1"/>
              <a:t>mengetahui</a:t>
            </a:r>
            <a:r>
              <a:rPr lang="en-ID" sz="2600" b="1" dirty="0"/>
              <a:t> </a:t>
            </a:r>
            <a:r>
              <a:rPr lang="en-ID" sz="2600" b="1" dirty="0" err="1"/>
              <a:t>apa</a:t>
            </a:r>
            <a:r>
              <a:rPr lang="en-ID" sz="2600" b="1" dirty="0"/>
              <a:t> yang </a:t>
            </a:r>
            <a:r>
              <a:rPr lang="en-ID" sz="2600" b="1" dirty="0" err="1"/>
              <a:t>tidak</a:t>
            </a:r>
            <a:r>
              <a:rPr lang="en-ID" sz="2600" b="1" dirty="0"/>
              <a:t> </a:t>
            </a:r>
            <a:r>
              <a:rPr lang="en-ID" sz="2600" b="1" dirty="0" err="1"/>
              <a:t>kamu</a:t>
            </a:r>
            <a:r>
              <a:rPr lang="en-ID" sz="2600" b="1" dirty="0"/>
              <a:t> </a:t>
            </a:r>
            <a:r>
              <a:rPr lang="en-ID" sz="2600" b="1" dirty="0" err="1"/>
              <a:t>ketahui</a:t>
            </a:r>
            <a:r>
              <a:rPr lang="en-ID" sz="2600" b="1" dirty="0"/>
              <a:t>.”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54C6B-2121-49FA-9AA3-EEDA45A05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0" t="26225" r="10625" b="50000"/>
          <a:stretch/>
        </p:blipFill>
        <p:spPr>
          <a:xfrm>
            <a:off x="1029915" y="2249954"/>
            <a:ext cx="10355840" cy="22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544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EF73-B8AD-8145-AE06-4A4DB104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ALQURAN SUMBER LITERASI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ADE4-B8B3-B027-8F64-85CE7D8F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ID" sz="3200" dirty="0"/>
              <a:t>Al Quran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Literasi</a:t>
            </a:r>
            <a:r>
              <a:rPr lang="en-ID" sz="3200" dirty="0"/>
              <a:t> yang </a:t>
            </a:r>
            <a:r>
              <a:rPr lang="en-ID" sz="3200" dirty="0" err="1"/>
              <a:t>pertama</a:t>
            </a:r>
            <a:r>
              <a:rPr lang="en-ID" sz="3200" dirty="0"/>
              <a:t> dan </a:t>
            </a:r>
            <a:r>
              <a:rPr lang="en-ID" sz="3200" dirty="0" err="1"/>
              <a:t>utama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28627191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520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Garamond (Body)</vt:lpstr>
      <vt:lpstr>Garamond (Headings)</vt:lpstr>
      <vt:lpstr>Traditional Arabic</vt:lpstr>
      <vt:lpstr>Tw Cen MT</vt:lpstr>
      <vt:lpstr>Tw Cen MT Condensed</vt:lpstr>
      <vt:lpstr>Wingdings 3</vt:lpstr>
      <vt:lpstr>Organic</vt:lpstr>
      <vt:lpstr>Integral</vt:lpstr>
      <vt:lpstr>Retrospect</vt:lpstr>
      <vt:lpstr>AL QUR’AN SEBAGAI SUMBER LITERASI  YANG ADAPTIF BAGI GEN Z  DALAM MENENTUKAN JATI DIRI</vt:lpstr>
      <vt:lpstr>LITERASI</vt:lpstr>
      <vt:lpstr> 6 LITERASI DASAR</vt:lpstr>
      <vt:lpstr>GEN Z</vt:lpstr>
      <vt:lpstr>KEHEBATAN GEN Z (CNBC Indonesia)</vt:lpstr>
      <vt:lpstr>KELEMAHAN GEN Z (CNBC Indonesia)</vt:lpstr>
      <vt:lpstr>KEKHAWATIRAN PADA GEN Z</vt:lpstr>
      <vt:lpstr>ALQURAN SUMBER LITERASI</vt:lpstr>
      <vt:lpstr>ALQURAN SUMBER LITERASI</vt:lpstr>
      <vt:lpstr>BAGAIMANA NABI BERLITERASI</vt:lpstr>
      <vt:lpstr>BAGAIMANA NABI BERLITERASI</vt:lpstr>
      <vt:lpstr>PowerPoint Presentation</vt:lpstr>
      <vt:lpstr>PowerPoint Presentation</vt:lpstr>
      <vt:lpstr>Nabi Muhammad SAW</vt:lpstr>
      <vt:lpstr>MANFAAT LITERASI AL QURAN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QUR’AN SEBAGAI SUMBER LITERASI  YANG ADAPTIF BAGI GEN Z  DALAM MENENTUKAN JATI DIRI</dc:title>
  <dc:creator>LENOVO</dc:creator>
  <cp:lastModifiedBy>DIKDASMEN SLEMAN</cp:lastModifiedBy>
  <cp:revision>10</cp:revision>
  <dcterms:created xsi:type="dcterms:W3CDTF">2024-10-27T00:47:19Z</dcterms:created>
  <dcterms:modified xsi:type="dcterms:W3CDTF">2024-10-27T11:24:35Z</dcterms:modified>
</cp:coreProperties>
</file>